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9"/>
  </p:notesMasterIdLst>
  <p:handoutMasterIdLst>
    <p:handoutMasterId r:id="rId30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5" r:id="rId12"/>
    <p:sldId id="288" r:id="rId13"/>
    <p:sldId id="284" r:id="rId14"/>
    <p:sldId id="291" r:id="rId15"/>
    <p:sldId id="290" r:id="rId16"/>
    <p:sldId id="296" r:id="rId17"/>
    <p:sldId id="297" r:id="rId18"/>
    <p:sldId id="298" r:id="rId19"/>
    <p:sldId id="299" r:id="rId20"/>
    <p:sldId id="300" r:id="rId21"/>
    <p:sldId id="301" r:id="rId22"/>
    <p:sldId id="289" r:id="rId23"/>
    <p:sldId id="292" r:id="rId24"/>
    <p:sldId id="294" r:id="rId25"/>
    <p:sldId id="293" r:id="rId26"/>
    <p:sldId id="28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1" autoAdjust="0"/>
    <p:restoredTop sz="85153" autoAdjust="0"/>
  </p:normalViewPr>
  <p:slideViewPr>
    <p:cSldViewPr snapToGrid="0" snapToObjects="1">
      <p:cViewPr varScale="1">
        <p:scale>
          <a:sx n="106" d="100"/>
          <a:sy n="106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73A35-942B-3D4B-81EB-3EEC6C04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Styles API supports several types of consumers, mainly:</a:t>
            </a:r>
          </a:p>
          <a:p>
            <a:pPr lvl="1"/>
            <a:r>
              <a:rPr lang="en-US" dirty="0"/>
              <a:t>Web APIs implementing the draft OGC API - Maps specification fetch styles and render spatial data</a:t>
            </a:r>
          </a:p>
          <a:p>
            <a:pPr lvl="1"/>
            <a:r>
              <a:rPr lang="en-US" dirty="0"/>
              <a:t>Map clients fetch styles and render spatial data </a:t>
            </a:r>
          </a:p>
          <a:p>
            <a:pPr lvl="1"/>
            <a:r>
              <a:rPr lang="en-US" dirty="0"/>
              <a:t>Visual style editors that create, update and delete styles for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F43F4-069A-A746-9E88-410EBCEE2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35080-9D91-0140-AB7C-4087A5FF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Use Cases</a:t>
            </a:r>
          </a:p>
        </p:txBody>
      </p:sp>
    </p:spTree>
    <p:extLst>
      <p:ext uri="{BB962C8B-B14F-4D97-AF65-F5344CB8AC3E}">
        <p14:creationId xmlns:p14="http://schemas.microsoft.com/office/powerpoint/2010/main" val="159680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226B6E-8260-9645-946F-9FBAF5E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main resource</a:t>
            </a:r>
          </a:p>
          <a:p>
            <a:r>
              <a:rPr lang="en-US" dirty="0"/>
              <a:t>Stylesheet</a:t>
            </a:r>
          </a:p>
          <a:p>
            <a:pPr lvl="1"/>
            <a:r>
              <a:rPr lang="en-US" dirty="0"/>
              <a:t>each style is available in one or more stylesheets - the representation of a style in an encoding like OGC SLD 1.0 or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Style Metadata</a:t>
            </a:r>
          </a:p>
          <a:p>
            <a:pPr lvl="1"/>
            <a:r>
              <a:rPr lang="en-US" dirty="0"/>
              <a:t>metadata about a style with general descriptive information about the style, structural information (e.g., layers and attributes), and so forth to allow users to discover and select existing styles for their data</a:t>
            </a:r>
          </a:p>
          <a:p>
            <a:pPr lvl="1"/>
            <a:r>
              <a:rPr lang="en-US" dirty="0"/>
              <a:t>all information in the metadata is optional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ED5FE-DC75-F742-A984-AA7A7332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25FF1-0FF3-274F-8668-72577C3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/ Resources</a:t>
            </a:r>
          </a:p>
        </p:txBody>
      </p:sp>
    </p:spTree>
    <p:extLst>
      <p:ext uri="{BB962C8B-B14F-4D97-AF65-F5344CB8AC3E}">
        <p14:creationId xmlns:p14="http://schemas.microsoft.com/office/powerpoint/2010/main" val="25827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2F399-C77A-B745-A09A-77DB8C18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346" y="981575"/>
            <a:ext cx="8463959" cy="54625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A9CF-E0AA-7843-A63A-0277F204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700EE-41FA-B847-AAB3-2D65151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57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2ED80-2179-924F-BABB-38F72AC2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Multiple implementations available, initial developments during the Vector Tiles Pilots and Testbed 15</a:t>
            </a:r>
          </a:p>
          <a:p>
            <a:r>
              <a:rPr lang="en-US" dirty="0"/>
              <a:t>The working group has processed most open issues</a:t>
            </a:r>
          </a:p>
          <a:p>
            <a:r>
              <a:rPr lang="en-US" dirty="0"/>
              <a:t>Recently several changes have been made as a result</a:t>
            </a:r>
          </a:p>
          <a:p>
            <a:pPr lvl="1"/>
            <a:r>
              <a:rPr lang="en-US" dirty="0"/>
              <a:t>A Styles resource is no longer tied to the landing page and can also be, for example, associated with a feature collection resource</a:t>
            </a:r>
          </a:p>
          <a:p>
            <a:pPr lvl="1"/>
            <a:r>
              <a:rPr lang="en-US" dirty="0"/>
              <a:t>Use of Prefer header preference "handling" to control validation</a:t>
            </a:r>
          </a:p>
          <a:p>
            <a:pPr lvl="1"/>
            <a:r>
              <a:rPr lang="en-US" dirty="0"/>
              <a:t>Removed conformance classes that are no longer needed or do not belong into the Core standard (managing style resources like symbols, sprites, fonts; </a:t>
            </a:r>
            <a:r>
              <a:rPr lang="en-US" dirty="0" err="1"/>
              <a:t>queryables</a:t>
            </a:r>
            <a:r>
              <a:rPr lang="en-US" dirty="0"/>
              <a:t>; style information in Collection resources)</a:t>
            </a:r>
          </a:p>
          <a:p>
            <a:pPr lvl="1"/>
            <a:r>
              <a:rPr lang="en-US" dirty="0"/>
              <a:t>Updates to align with other OGC API work (use of Common Core instead of referencing Features Core, use of Create/Replace/Delete and Update currently in Features Part 4) and other clarifications or editorial updates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429F-DD0E-0A49-A261-37FB3567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AAD66-144E-4B4A-9E1F-99CCFB02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5233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523B2-0086-E941-A856-4DF12411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implementation feedback</a:t>
            </a:r>
          </a:p>
          <a:p>
            <a:pPr lvl="1"/>
            <a:r>
              <a:rPr lang="en-US" dirty="0"/>
              <a:t>In general</a:t>
            </a:r>
          </a:p>
          <a:p>
            <a:pPr lvl="1"/>
            <a:r>
              <a:rPr lang="en-US" dirty="0"/>
              <a:t>On the open issues</a:t>
            </a:r>
          </a:p>
          <a:p>
            <a:pPr lvl="1"/>
            <a:r>
              <a:rPr lang="en-US" dirty="0"/>
              <a:t>On the recent changes</a:t>
            </a:r>
          </a:p>
          <a:p>
            <a:r>
              <a:rPr lang="en-US" dirty="0"/>
              <a:t>Test how Styles, Tiles and Maps fit together</a:t>
            </a:r>
          </a:p>
          <a:p>
            <a:r>
              <a:rPr lang="en-US" dirty="0"/>
              <a:t>Get an idea about the maturity of the current specification - how far are we from moving forward in the standardization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FAF49-1663-474D-B130-65F358AF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7605D-878F-4048-AFF2-6248294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39898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98FD-89B5-CB47-97F0-0F7B986C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#13: How to identify that a style can be applied to a data resource?</a:t>
            </a:r>
          </a:p>
          <a:p>
            <a:r>
              <a:rPr lang="en-US" dirty="0"/>
              <a:t>#5: Formulation of SLD stylesheets</a:t>
            </a:r>
          </a:p>
          <a:p>
            <a:r>
              <a:rPr lang="en-US" dirty="0"/>
              <a:t>#3: Do we need to be more restrictive in updates to style metadata?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Also:</a:t>
            </a:r>
          </a:p>
          <a:p>
            <a:r>
              <a:rPr lang="en-US" sz="1900" dirty="0"/>
              <a:t>#12: Support for symbol and font collections</a:t>
            </a:r>
          </a:p>
          <a:p>
            <a:r>
              <a:rPr lang="en-US" sz="1900" dirty="0"/>
              <a:t>#14: Support for stylesheet modifiers</a:t>
            </a:r>
          </a:p>
          <a:p>
            <a:r>
              <a:rPr lang="en-US" sz="1900" dirty="0"/>
              <a:t>#4: Support for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8B9D-15AF-F946-A1C6-105102BA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4254-7C65-014A-BACF-990963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50023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3292</TotalTime>
  <Words>903</Words>
  <Application>Microsoft Macintosh PowerPoint</Application>
  <PresentationFormat>Widescreen</PresentationFormat>
  <Paragraphs>138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Overview of the draft specification</vt:lpstr>
      <vt:lpstr>Overview of the draft specification</vt:lpstr>
      <vt:lpstr>Overview of the draft specification</vt:lpstr>
      <vt:lpstr>Supported Use Cases</vt:lpstr>
      <vt:lpstr>Key Concepts / Resources</vt:lpstr>
      <vt:lpstr>Resources and Operations</vt:lpstr>
      <vt:lpstr>Status</vt:lpstr>
      <vt:lpstr>Sprint goals</vt:lpstr>
      <vt:lpstr>Open issues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Clemens Portele</cp:lastModifiedBy>
  <cp:revision>279</cp:revision>
  <dcterms:created xsi:type="dcterms:W3CDTF">2020-04-17T22:01:33Z</dcterms:created>
  <dcterms:modified xsi:type="dcterms:W3CDTF">2021-05-19T09:56:11Z</dcterms:modified>
</cp:coreProperties>
</file>